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4" r:id="rId10"/>
    <p:sldId id="263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F76CB8-B3F2-4EED-953A-741C5E993968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1778293-8D72-4FA7-8B85-780AA5C83EA5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Ziekten en plagen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Herkennen…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480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974632" cy="33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9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481142" cy="548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07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84840" cy="53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9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317432" cy="42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2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80720" cy="431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0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te bestrijden?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Biologisch </a:t>
            </a:r>
            <a:r>
              <a:rPr lang="nl-NL" b="1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-  natuurlijke vijand 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-  harde waterstraal met groene zeep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natuurlijk bestrijdingsmiddel </a:t>
            </a:r>
          </a:p>
          <a:p>
            <a:pPr>
              <a:buFontTx/>
              <a:buChar char="-"/>
            </a:pPr>
            <a:endParaRPr lang="nl-NL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nl-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nl-NL" b="1" dirty="0" smtClean="0">
                <a:sym typeface="Wingdings" pitchFamily="2" charset="2"/>
              </a:rPr>
              <a:t>Niet biologisch (chemisch)  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- Bestrijdingsmiddel (strooien, mengen met water)</a:t>
            </a:r>
          </a:p>
        </p:txBody>
      </p:sp>
    </p:spTree>
    <p:extLst>
      <p:ext uri="{BB962C8B-B14F-4D97-AF65-F5344CB8AC3E}">
        <p14:creationId xmlns:p14="http://schemas.microsoft.com/office/powerpoint/2010/main" val="148973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Voorkomen is beter!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Voldoende afstand</a:t>
            </a:r>
          </a:p>
          <a:p>
            <a:endParaRPr lang="nl-NL" dirty="0"/>
          </a:p>
          <a:p>
            <a:r>
              <a:rPr lang="nl-NL" dirty="0"/>
              <a:t>Zorgen voor niet te vochtige omstandigheden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/>
              <a:t>Middelen gebruiken om de planten in je tuin een extra sterkte mee te geven. </a:t>
            </a:r>
          </a:p>
        </p:txBody>
      </p:sp>
    </p:spTree>
    <p:extLst>
      <p:ext uri="{BB962C8B-B14F-4D97-AF65-F5344CB8AC3E}">
        <p14:creationId xmlns:p14="http://schemas.microsoft.com/office/powerpoint/2010/main" val="309263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hebben de planten die op tafel staan?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5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Opdrachten afmaken!!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84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is het verschil tussen een ziekte en een plaag?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77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Plantenaantasting veroorzaakt door schimmels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Meeldauw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Roest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bladvlekkenziekte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281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Plantenaantasting veroorzaakt door insecten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Witte vlieg</a:t>
            </a:r>
          </a:p>
          <a:p>
            <a:endParaRPr lang="nl-NL" dirty="0"/>
          </a:p>
          <a:p>
            <a:r>
              <a:rPr lang="nl-NL" dirty="0" smtClean="0"/>
              <a:t>Luizen</a:t>
            </a:r>
          </a:p>
          <a:p>
            <a:endParaRPr lang="nl-NL" dirty="0"/>
          </a:p>
          <a:p>
            <a:r>
              <a:rPr lang="nl-NL" dirty="0" smtClean="0"/>
              <a:t>Trips</a:t>
            </a:r>
          </a:p>
          <a:p>
            <a:endParaRPr lang="nl-NL" dirty="0"/>
          </a:p>
          <a:p>
            <a:r>
              <a:rPr lang="nl-NL" dirty="0" smtClean="0"/>
              <a:t>Spint</a:t>
            </a:r>
          </a:p>
          <a:p>
            <a:endParaRPr lang="nl-NL" dirty="0"/>
          </a:p>
          <a:p>
            <a:r>
              <a:rPr lang="nl-NL" dirty="0" smtClean="0"/>
              <a:t>motten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109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Herkennen van ziektes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Gelijk actie!!</a:t>
            </a:r>
          </a:p>
          <a:p>
            <a:endParaRPr lang="nl-NL" dirty="0"/>
          </a:p>
          <a:p>
            <a:r>
              <a:rPr lang="nl-NL" dirty="0"/>
              <a:t>Vertonen de bladeren van de plant of de plant zelf verkleuringen?</a:t>
            </a:r>
          </a:p>
          <a:p>
            <a:r>
              <a:rPr lang="nl-NL" dirty="0"/>
              <a:t>Kan er worden opgemerkt dat de plant niet verder groeit?</a:t>
            </a:r>
          </a:p>
          <a:p>
            <a:r>
              <a:rPr lang="nl-NL" dirty="0"/>
              <a:t>Duikt er een soort van (witte) pluis op, op de bladeren van de plant?</a:t>
            </a:r>
          </a:p>
        </p:txBody>
      </p:sp>
    </p:spTree>
    <p:extLst>
      <p:ext uri="{BB962C8B-B14F-4D97-AF65-F5344CB8AC3E}">
        <p14:creationId xmlns:p14="http://schemas.microsoft.com/office/powerpoint/2010/main" val="406247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Herkennen van plagen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Bladeren controleren!!</a:t>
            </a:r>
          </a:p>
          <a:p>
            <a:endParaRPr lang="nl-NL" dirty="0"/>
          </a:p>
          <a:p>
            <a:r>
              <a:rPr lang="nl-NL" dirty="0" smtClean="0"/>
              <a:t>Zitten er gaatjes in de bladeren?</a:t>
            </a:r>
          </a:p>
          <a:p>
            <a:endParaRPr lang="nl-NL" dirty="0" smtClean="0"/>
          </a:p>
          <a:p>
            <a:r>
              <a:rPr lang="nl-NL" dirty="0" smtClean="0"/>
              <a:t>Is er misvorming van het blad?</a:t>
            </a:r>
          </a:p>
          <a:p>
            <a:endParaRPr lang="nl-NL" dirty="0"/>
          </a:p>
          <a:p>
            <a:r>
              <a:rPr lang="nl-NL" dirty="0" smtClean="0"/>
              <a:t>Zijn de bladeren kleverig?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908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Sapzuigende</a:t>
            </a:r>
            <a:r>
              <a:rPr lang="nl-NL" dirty="0" smtClean="0"/>
              <a:t> insecten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Bladluis</a:t>
            </a:r>
          </a:p>
          <a:p>
            <a:endParaRPr lang="nl-NL" dirty="0"/>
          </a:p>
          <a:p>
            <a:r>
              <a:rPr lang="nl-NL" dirty="0" smtClean="0"/>
              <a:t>Schildluis</a:t>
            </a:r>
          </a:p>
          <a:p>
            <a:endParaRPr lang="nl-NL" dirty="0"/>
          </a:p>
          <a:p>
            <a:r>
              <a:rPr lang="nl-NL" dirty="0" smtClean="0"/>
              <a:t>Witte vlieg</a:t>
            </a:r>
          </a:p>
          <a:p>
            <a:endParaRPr lang="nl-NL" dirty="0"/>
          </a:p>
          <a:p>
            <a:r>
              <a:rPr lang="nl-NL" dirty="0" smtClean="0"/>
              <a:t>Trips</a:t>
            </a:r>
          </a:p>
          <a:p>
            <a:endParaRPr lang="nl-NL" dirty="0"/>
          </a:p>
          <a:p>
            <a:r>
              <a:rPr lang="nl-NL" dirty="0" smtClean="0"/>
              <a:t>wolluis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61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Bladvretende</a:t>
            </a:r>
            <a:r>
              <a:rPr lang="nl-NL" dirty="0" smtClean="0"/>
              <a:t> insecten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Rupsen</a:t>
            </a:r>
          </a:p>
          <a:p>
            <a:endParaRPr lang="nl-NL" dirty="0"/>
          </a:p>
          <a:p>
            <a:r>
              <a:rPr lang="nl-NL" dirty="0" smtClean="0"/>
              <a:t>Oorwormen</a:t>
            </a:r>
          </a:p>
          <a:p>
            <a:endParaRPr lang="nl-NL" dirty="0"/>
          </a:p>
          <a:p>
            <a:r>
              <a:rPr lang="nl-NL" dirty="0" smtClean="0"/>
              <a:t>Slakken</a:t>
            </a:r>
          </a:p>
          <a:p>
            <a:endParaRPr lang="nl-NL" dirty="0"/>
          </a:p>
          <a:p>
            <a:r>
              <a:rPr lang="nl-NL" dirty="0" smtClean="0"/>
              <a:t>Kevers/motten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6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Zijn de volgende afbeeldingen een ziekte of een plaag? Herken je wat het is?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112057" cy="407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5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</TotalTime>
  <Words>207</Words>
  <Application>Microsoft Office PowerPoint</Application>
  <PresentationFormat>Diavoorstelling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Gieterij</vt:lpstr>
      <vt:lpstr>Ziekten en plagen</vt:lpstr>
      <vt:lpstr>Wat is het verschil tussen een ziekte en een plaag?</vt:lpstr>
      <vt:lpstr>Plantenaantasting veroorzaakt door schimmels</vt:lpstr>
      <vt:lpstr>Plantenaantasting veroorzaakt door insecten</vt:lpstr>
      <vt:lpstr>Herkennen van ziektes</vt:lpstr>
      <vt:lpstr>Herkennen van plagen</vt:lpstr>
      <vt:lpstr>Sapzuigende insecten</vt:lpstr>
      <vt:lpstr>Bladvretende insecten</vt:lpstr>
      <vt:lpstr>Zijn de volgende afbeeldingen een ziekte of een plaag? Herken je wat het is?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te bestrijden?</vt:lpstr>
      <vt:lpstr>Voorkomen is beter!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Ziekten en plagen</dc:title>
  <dc:creator>admin</dc:creator>
  <cp:lastModifiedBy>admin</cp:lastModifiedBy>
  <cp:revision>8</cp:revision>
  <dcterms:created xsi:type="dcterms:W3CDTF">2019-04-25T19:29:36Z</dcterms:created>
  <dcterms:modified xsi:type="dcterms:W3CDTF">2019-04-25T20:55:25Z</dcterms:modified>
</cp:coreProperties>
</file>